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43E85-AFEF-4761-8030-EFFC824B4966}" type="datetimeFigureOut">
              <a:rPr lang="it-IT" smtClean="0"/>
              <a:pPr/>
              <a:t>15/03/2013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927D3-D0A5-4280-BBC0-EA621C671A8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FDA0-5C44-4632-9B89-4D56A8C1C432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D1D1-C3BE-4106-9E19-05515B9EC16D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993-3689-4106-993D-F9E1C2833A87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E474-5738-4D52-9903-87B0E046740C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F914-083B-4C6D-8C4D-C473CD28C117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B80E-ADE9-4007-8ACF-524351075D35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4E0B-E550-4A9B-9DF9-99F604023C6C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DF46-9814-4315-A55B-9B836E7C4DA6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C50D-A05D-4349-B1E5-667B77C24867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CBD5-CBC0-4075-951C-549D0BB24AB4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719-8EE2-4733-B893-262F86FA5CF9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010DAC-381D-4A29-B748-6521D6B8BC2A}" type="datetime1">
              <a:rPr lang="it-IT" smtClean="0"/>
              <a:pPr/>
              <a:t>15/03/2013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smtClean="0">
                <a:solidFill>
                  <a:schemeClr val="accent3"/>
                </a:solidFill>
              </a:rPr>
              <a:t>MIND</a:t>
            </a:r>
            <a:r>
              <a:rPr lang="it-IT" dirty="0" smtClean="0"/>
              <a:t> MAP AND </a:t>
            </a:r>
            <a:r>
              <a:rPr lang="it-IT" dirty="0" smtClean="0">
                <a:solidFill>
                  <a:schemeClr val="accent3"/>
                </a:solidFill>
              </a:rPr>
              <a:t>BRAIN DEATH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890978"/>
            <a:ext cx="7854696" cy="1752600"/>
          </a:xfrm>
        </p:spPr>
        <p:txBody>
          <a:bodyPr/>
          <a:lstStyle/>
          <a:p>
            <a:r>
              <a:rPr lang="it-IT" dirty="0" smtClean="0"/>
              <a:t>R. SINNO , BARI 6-7 MARZO 2013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851648" cy="41434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                                ESERCIZIO :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	VERIFICHIAMO LA NOSTRA 	STRUTTURA MENTALE SUL TEMA DELLA MORTE CEREBRALE 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851648" cy="41434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                                ESERCIZIO :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	AMPLIAMO LA NOSTRA 	MAPPA  MENTALE SUL TEMA DELLA MORTE CEREBRALE 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720880" y="1428736"/>
            <a:ext cx="7851648" cy="4143404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ESERCIZIO : </a:t>
            </a:r>
            <a:br>
              <a:rPr kumimoji="0" lang="it-IT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CONIUGAMO CONOSCENZE VERBALI, VISIVE E SENSORIALI SUL TEMA DELLA MORTE CEREBRALE </a:t>
            </a:r>
            <a:endParaRPr kumimoji="0" lang="it-IT" sz="4400" b="1" i="0" u="none" strike="noStrike" kern="1200" cap="none" spc="0" normalizeH="0" baseline="0" noProof="0" dirty="0">
              <a:ln w="635"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0880" y="1214422"/>
            <a:ext cx="7851648" cy="492922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E’ UNO STUMENTO OLISTICO , GRAFICO E VISIVO CHE SI APPLICA A TUTTE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LE FUNZIONI COGNITIVE .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2318" y="2143116"/>
            <a:ext cx="7851648" cy="307183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E’ UNA TECNICA </a:t>
            </a: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MEMORIZZAZIONE VELOCE .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851648" cy="392909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RAPPRESENTA  UN TERRITORIO REALE </a:t>
            </a: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ELABORAZIONE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DEL PENSIERO.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851648" cy="392909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UTILIZZA UNA CONOSCENZA </a:t>
            </a:r>
            <a:r>
              <a:rPr lang="it-IT" sz="4400" dirty="0" smtClean="0">
                <a:solidFill>
                  <a:schemeClr val="tx1"/>
                </a:solidFill>
              </a:rPr>
              <a:t>RADIALE,  </a:t>
            </a:r>
            <a:r>
              <a:rPr lang="it-IT" sz="4400" dirty="0" smtClean="0">
                <a:solidFill>
                  <a:schemeClr val="tx1"/>
                </a:solidFill>
              </a:rPr>
              <a:t>NON LINEARE DEL PENSIERO.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851648" cy="507209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 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PERMETTE </a:t>
            </a: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UTLIZZARE </a:t>
            </a:r>
            <a:r>
              <a:rPr lang="it-IT" sz="4400" dirty="0" smtClean="0">
                <a:solidFill>
                  <a:schemeClr val="tx1"/>
                </a:solidFill>
              </a:rPr>
              <a:t>CONTEMPORANEAMENTE </a:t>
            </a:r>
            <a:r>
              <a:rPr lang="it-IT" sz="4400" dirty="0" smtClean="0">
                <a:solidFill>
                  <a:schemeClr val="tx1"/>
                </a:solidFill>
              </a:rPr>
              <a:t>ENTRAMBI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GLI EMISFERI </a:t>
            </a:r>
            <a:r>
              <a:rPr lang="it-IT" sz="4400" dirty="0" smtClean="0">
                <a:solidFill>
                  <a:schemeClr val="tx1"/>
                </a:solidFill>
              </a:rPr>
              <a:t>CEREBRALI. 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507209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UNA MAPPA MENTALE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PERMETTE </a:t>
            </a: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AUMENTARE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LE CAPACITA’ </a:t>
            </a: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SINTESI E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err="1" smtClean="0">
                <a:solidFill>
                  <a:schemeClr val="tx1"/>
                </a:solidFill>
              </a:rPr>
              <a:t>DI</a:t>
            </a:r>
            <a:r>
              <a:rPr lang="it-IT" sz="4400" dirty="0" smtClean="0">
                <a:solidFill>
                  <a:schemeClr val="tx1"/>
                </a:solidFill>
              </a:rPr>
              <a:t> MEMORIA .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1648" cy="41434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                             ESERCIZIO :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	COSTRUIAMO UNA MAPPA 	MENTALE SUL TEMA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DELLA MORTE CEREBRALE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851648" cy="41434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4400" dirty="0" smtClean="0">
                <a:solidFill>
                  <a:schemeClr val="tx1"/>
                </a:solidFill>
              </a:rPr>
              <a:t>                               ESERCIZIO :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	CONOSCIAMO LE NOSTRE  </a:t>
            </a:r>
            <a:r>
              <a:rPr lang="it-IT" sz="4400" u="sng" dirty="0" smtClean="0">
                <a:solidFill>
                  <a:schemeClr val="tx1"/>
                </a:solidFill>
              </a:rPr>
              <a:t>IDEE ORGNIZZATIVE </a:t>
            </a:r>
            <a:r>
              <a:rPr lang="it-IT" sz="4400" u="sng" dirty="0" err="1" smtClean="0">
                <a:solidFill>
                  <a:schemeClr val="tx1"/>
                </a:solidFill>
              </a:rPr>
              <a:t>DI</a:t>
            </a:r>
            <a:r>
              <a:rPr lang="it-IT" sz="4400" u="sng" dirty="0" smtClean="0">
                <a:solidFill>
                  <a:schemeClr val="tx1"/>
                </a:solidFill>
              </a:rPr>
              <a:t> BASE </a:t>
            </a:r>
            <a:br>
              <a:rPr lang="it-IT" sz="4400" u="sng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SUL TEMA </a:t>
            </a:r>
            <a:br>
              <a:rPr lang="it-IT" sz="4400" dirty="0" smtClean="0">
                <a:solidFill>
                  <a:schemeClr val="tx1"/>
                </a:solidFill>
              </a:rPr>
            </a:br>
            <a:r>
              <a:rPr lang="it-IT" sz="4400" dirty="0" smtClean="0">
                <a:solidFill>
                  <a:schemeClr val="tx1"/>
                </a:solidFill>
              </a:rPr>
              <a:t>DELLA MORTE CEREBRALE 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63</Words>
  <PresentationFormat>Presentazione su schermo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Equinozio</vt:lpstr>
      <vt:lpstr>THE MIND MAP AND BRAIN DEATH</vt:lpstr>
      <vt:lpstr>  UNA MAPPA MENTALE  E’ UNO STUMENTO OLISTICO , GRAFICO E VISIVO CHE SI APPLICA A TUTTE  LE FUNZIONI COGNITIVE .</vt:lpstr>
      <vt:lpstr>UNA MAPPA MENTALE  E’ UNA TECNICA DI MEMORIZZAZIONE VELOCE .</vt:lpstr>
      <vt:lpstr>  UNA MAPPA MENTALE  RAPPRESENTA  UN TERRITORIO REALE DI ELABORAZIONE  DEL PENSIERO.</vt:lpstr>
      <vt:lpstr>  UNA MAPPA MENTALE  UTILIZZA UNA CONOSCENZA RADIALE,  NON LINEARE DEL PENSIERO.</vt:lpstr>
      <vt:lpstr>   UNA MAPPA MENTALE  PERMETTE DI UTLIZZARE CONTEMPORANEAMENTE ENTRAMBI  GLI EMISFERI CEREBRALI. </vt:lpstr>
      <vt:lpstr>UNA MAPPA MENTALE  PERMETTE DI AUMENTARE  LE CAPACITA’ DI SINTESI E  DI MEMORIA .</vt:lpstr>
      <vt:lpstr>                               ESERCIZIO :   COSTRUIAMO UNA MAPPA  MENTALE SUL TEMA  DELLA MORTE CEREBRALE</vt:lpstr>
      <vt:lpstr>                               ESERCIZIO :   CONOSCIAMO LE NOSTRE  IDEE ORGNIZZATIVE DI BASE  SUL TEMA  DELLA MORTE CEREBRALE </vt:lpstr>
      <vt:lpstr>                                  ESERCIZIO :   VERIFICHIAMO LA NOSTRA  STRUTTURA MENTALE SUL TEMA DELLA MORTE CEREBRALE </vt:lpstr>
      <vt:lpstr>                                  ESERCIZIO :   AMPLIAMO LA NOSTRA  MAPPA  MENTALE SUL TEMA DELLA MORTE CEREBRALE 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MIND MAP AND BRAIN DEATH</dc:title>
  <dc:creator>raffaele</dc:creator>
  <cp:lastModifiedBy>raffaele</cp:lastModifiedBy>
  <cp:revision>10</cp:revision>
  <dcterms:created xsi:type="dcterms:W3CDTF">2013-03-05T21:47:52Z</dcterms:created>
  <dcterms:modified xsi:type="dcterms:W3CDTF">2013-03-15T19:08:40Z</dcterms:modified>
</cp:coreProperties>
</file>